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61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7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6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60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79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1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38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1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DB23-D873-41E7-ABBD-AE17EA776E2E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7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latin typeface="Cambria" panose="02040503050406030204" pitchFamily="18" charset="0"/>
              </a:rPr>
              <a:t>METAS PREVISTAS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000" b="1" dirty="0">
                <a:latin typeface="Cambria" panose="02040503050406030204" pitchFamily="18" charset="0"/>
              </a:rPr>
              <a:t>LOA 2023</a:t>
            </a:r>
          </a:p>
        </p:txBody>
      </p:sp>
    </p:spTree>
    <p:extLst>
      <p:ext uri="{BB962C8B-B14F-4D97-AF65-F5344CB8AC3E}">
        <p14:creationId xmlns:p14="http://schemas.microsoft.com/office/powerpoint/2010/main" val="20492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DEPARTAMENTO DE ESPORTES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603121"/>
              </p:ext>
            </p:extLst>
          </p:nvPr>
        </p:nvGraphicFramePr>
        <p:xfrm>
          <a:off x="838199" y="1690688"/>
          <a:ext cx="10749455" cy="4188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92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1.013 - AQUISIÇÃO DE EQUIPAMENTOS E MATERIAL PERMANENTE PARA O DEPARTAMENTO DE ESPORTE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  <a:latin typeface="Cambria" panose="02040503050406030204" pitchFamily="18" charset="0"/>
                        </a:rPr>
                        <a:t>  7.000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1.014 - CONSTRUÇÃO/AMPLIAÇÃO DE CENTROS ESPORTIVOS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  <a:latin typeface="Cambria" panose="02040503050406030204" pitchFamily="18" charset="0"/>
                        </a:rPr>
                        <a:t>  230.000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2.016 - MANUTENÇÃO DO ESPORTE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290.000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7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DEPARTAMENTO DE TURISMO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03482"/>
              </p:ext>
            </p:extLst>
          </p:nvPr>
        </p:nvGraphicFramePr>
        <p:xfrm>
          <a:off x="1040523" y="1844565"/>
          <a:ext cx="10562897" cy="3610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0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1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1.041 - CONSTRUÇÃO DE SANTUÁRIO NA LINHA XV DE NOVEMBRO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  <a:latin typeface="Cambria" panose="02040503050406030204" pitchFamily="18" charset="0"/>
                        </a:rPr>
                        <a:t>  30.000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1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2.017 - MANUTENÇÃO DO DEPARTAMENTO DE TURISMO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33.000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0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8015"/>
            <a:ext cx="10515600" cy="6936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SAÚDE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591181"/>
              </p:ext>
            </p:extLst>
          </p:nvPr>
        </p:nvGraphicFramePr>
        <p:xfrm>
          <a:off x="838201" y="961698"/>
          <a:ext cx="10812516" cy="5517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2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1.015</a:t>
                      </a:r>
                      <a:r>
                        <a:rPr lang="pt-BR" sz="2000" u="none" strike="noStrike" baseline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- AMPLIAÇÃO, MELHORIAS E REFORMAS NAS UNIDADES DE SAÚDE MUNICIPAIS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56.000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1.016 - AQUISIÇÃO DE VEÍCULOS, EQUIPAMENTOS E MOBILIÁRIOS PARA SECRETARIA DE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169.100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2.018 - MANUT. DA VIGILÂNCIA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22.000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2.019 - MANUT. DA VIGILÂNCIA EPIDEOMOLÓGICA E VIGILÂNCIA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44.500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2.020 - MANUT. DA ATENÇÃO BÁSICA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834.600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2.021 - MANUT. DA ASSISTÊNCIA FARMACÊUTICA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53.600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2.022 - MANUT. DO ATENDIMENTO EM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356.000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2.023 - MANUT. DA SAÚDE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3.500.000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43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2.024 - ENFRENTAMENTO DE EMERGÊNCIA DE SAÚDE NO MUNICÍPIO - PANDEMIAS/CALAMIDADE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11.000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6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PARA INFANCIA E ADOLESCÊNCIA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70332"/>
              </p:ext>
            </p:extLst>
          </p:nvPr>
        </p:nvGraphicFramePr>
        <p:xfrm>
          <a:off x="838200" y="1690689"/>
          <a:ext cx="10859814" cy="4410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15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1.042 - EDIFICAÇÃO/AMPLIAÇÃO DE ESPAÇO FÍSICO PARA INSTALAÇÃO DO CONSELHO TUTELAR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  <a:latin typeface="Cambria" panose="02040503050406030204" pitchFamily="18" charset="0"/>
                        </a:rPr>
                        <a:t>  350.000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5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2.025 - ATENÇÃO A CRIANÇA E AO ADOLESCENTE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  <a:latin typeface="Cambria" panose="02040503050406030204" pitchFamily="18" charset="0"/>
                        </a:rPr>
                        <a:t>  62.500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5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2.038 - MANUTENÇÃO DO CONSELHO TUTELAR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145.000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5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422"/>
            <a:ext cx="10515600" cy="78827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DE ASSISTÊNCIA SOCIAL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784865"/>
              </p:ext>
            </p:extLst>
          </p:nvPr>
        </p:nvGraphicFramePr>
        <p:xfrm>
          <a:off x="838200" y="961698"/>
          <a:ext cx="10796752" cy="5439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7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1.017 - AQUISIÇÃO DE VEÍCULOS, EQUIPAMENTOS E MOBILIÁRIOS PARA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70.000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6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1.018 - CONSTRUÇÃO/AMPLIAÇÃO E MELHORIAS DA ESTRUTURA FÍSICA DO CENTRO DE REFERÊNCIA DE ASSISTÊNCIA SOCIAL -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25.000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2.026 - MANUTENÇÃO DAS ATIVIDADES DA SECRETARIA MUNICIPAL DE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710.000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2.027</a:t>
                      </a:r>
                      <a:r>
                        <a:rPr lang="pt-BR" sz="2000" u="none" strike="noStrike" baseline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- MANUTENÇÃO DE PROGRAMAS DE PROTEÇÃO SOCIAL ESPECIAL -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77.000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6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2.028 - MANUTENÇÃO D0 PROGRAMA BOLSA FAMÍLIA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23.000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2.029 - MANUTENÇÃO DE PROGRAMAS DE PROTEÇÃO SOCIAL BÁSICA E SERVIÇOS DE VINCULOS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216.500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2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2.030 - MANUTENÇÃO DE PROGRAMAS DE BENEFÍCIOS EVENTUAIS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66.000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8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2.043 - ATENÇÃO A TERCEIRA 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60.000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65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ROTATIVO HABITACIONAL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84597"/>
              </p:ext>
            </p:extLst>
          </p:nvPr>
        </p:nvGraphicFramePr>
        <p:xfrm>
          <a:off x="614855" y="1481960"/>
          <a:ext cx="10925503" cy="4840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1.019 - CONSTRUÇÃO/MELHORIAS DE UNIDADES HABITACIONAIS URBANAS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  <a:latin typeface="Cambria" panose="02040503050406030204" pitchFamily="18" charset="0"/>
                        </a:rPr>
                        <a:t>  200.000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1.020 - CONSTRUÇÃO/MELHORIAS DE UNIDADES HABITACIONAIS RURAIS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200.000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2.031</a:t>
                      </a:r>
                      <a:r>
                        <a:rPr lang="pt-BR" sz="3200" u="none" strike="noStrike" baseline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- MANUTENÇÃO DAS ATIVIDADES DO DEPARTAMENTO DE HABITAÇÃO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44.000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36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575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MUN. DE AGRIC. E MEIO AMBIENTE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53694"/>
              </p:ext>
            </p:extLst>
          </p:nvPr>
        </p:nvGraphicFramePr>
        <p:xfrm>
          <a:off x="851337" y="1355833"/>
          <a:ext cx="10502462" cy="4493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38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1.021 - AQUISIÇÃO DE MÁQUINAS, EQUIPAMENTOS E VEÍCULOS PARA SECRETARIA MUNICIPAL DE AGRICULTURA E MEIO AMBIE.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200.000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3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1.022 - PERFURAÇÃO DE POÇOS ARTESIANOS COM INSTALAÇÃO E AMPLIAÇÃO DE REDE DE ÁGUA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55.000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1.023 - APOIO A TELEFONIA E INTERNET NA AREA RURAL DO MUNICÍPIO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32.000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38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2.032 - MANUTENÇÃO DAS ATIVIDADES DA SECRETARIA MUNICIPAL DE AGRICULTURA E MEIO AMBIENTE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780.000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2.033 – PROGRAMA DE APOIO AO PRODUTOR RURAL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1.100.000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30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DEPARTAMENTO DE OBRAS E SERVIÇOS URBANOS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80880"/>
              </p:ext>
            </p:extLst>
          </p:nvPr>
        </p:nvGraphicFramePr>
        <p:xfrm>
          <a:off x="838200" y="1434666"/>
          <a:ext cx="10515600" cy="4556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7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1.024</a:t>
                      </a:r>
                      <a:r>
                        <a:rPr lang="pt-BR" sz="2400" u="none" strike="noStrike" baseline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- PAVIMENTAÇÃO DE VIAS URBANAS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1.612.285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5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1.025</a:t>
                      </a:r>
                      <a:r>
                        <a:rPr lang="pt-BR" sz="2400" u="none" strike="noStrike" baseline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- EDIFICAÇÕES PARA BARRAÇÕES INDUSTRIAIS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230.000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3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1.026</a:t>
                      </a:r>
                      <a:r>
                        <a:rPr lang="pt-BR" sz="2400" u="none" strike="noStrike" baseline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- CONSTRUÇÃO DE CICLOVIAS E PASSEIOS PÚBLICOS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220.000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0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1.043 - CONSTRUÇÃO DE PORTAL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150.000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0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1.044 - AMPLIAÇÃO E MELHORIAS NA PRAÇA MUNICIPAL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260.000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1.045 - EDIFICAÇAO PARA COBERTURA DE RUA NA SEDE DO MUNICÍPIO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260.000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28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2.034 - MANUTENÇÃO DAS ATIVIDADES DO DEPARTAMENTO DE OBRAS E SERVIÇOS URBANOS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1.060.000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1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DEPARTAMENTO DE TRANSPORTE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98194"/>
              </p:ext>
            </p:extLst>
          </p:nvPr>
        </p:nvGraphicFramePr>
        <p:xfrm>
          <a:off x="513567" y="1590804"/>
          <a:ext cx="10840233" cy="4797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91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1.027 - AQUISIÇÃO DE MÁQUINAS, EQUIPAMENTOS, CAMINHÃO E VEÍCULOS PARA SECRETARIA DE INFRAESTRUTURA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330.000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91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1.028 - PAVIMENTAÇÃO DE ESTRADAS VICINAIS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1.669.125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91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2.035 - MANUTENÇÃO DAS ATIVIDADES DO DEPARTAMENTO DE TRANSPORTE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2.110.365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0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Cambria" panose="02040503050406030204" pitchFamily="18" charset="0"/>
              </a:rPr>
              <a:t>CÂMARA MUNICIPAL DE VEREADORES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58976"/>
              </p:ext>
            </p:extLst>
          </p:nvPr>
        </p:nvGraphicFramePr>
        <p:xfrm>
          <a:off x="538619" y="2224088"/>
          <a:ext cx="10709754" cy="308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6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1.001 - AQUISIÇÃO DE MOBILIÁRIOS E EQUIPAMENTOS PARA O LEGISLATIVO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2.001 - MANUTENÇÃO DA CÂMARA MUNICIPAL DE VEREADORES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1.165.000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GABINETE DO PREFEITO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27522"/>
              </p:ext>
            </p:extLst>
          </p:nvPr>
        </p:nvGraphicFramePr>
        <p:xfrm>
          <a:off x="838201" y="1966586"/>
          <a:ext cx="10515600" cy="2014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1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45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2.002.000-MANUTENÇÃO DA ESTRUTURA DO GABINETE DO PREFEITO E DO VICE-PREFEITO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550.000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9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PLANEJAMENTO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94999"/>
              </p:ext>
            </p:extLst>
          </p:nvPr>
        </p:nvGraphicFramePr>
        <p:xfrm>
          <a:off x="725215" y="1813035"/>
          <a:ext cx="10752082" cy="4607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81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1.002 - AQUISIÇÃO DE EQUIPAMENTOS, MOBILIÁRIOS E VEÍCULOS PARA ADMINISTRAÇÃO MUNICIPAL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55.000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1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1.003 - CONSTRUÇÃO DE AUDITÓRIO E SALA DE REUNIÕES ANEXO AO CENTRO ADMINISTRATIVO MUNICIPAL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500.000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5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1.004 - AQUISIÇÃO DE IMÓVEL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110.000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81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2.003 - MANUTENÇÃO DAS ATIVIDADES DA SECRETARIA MUNICIPAL DE ADMINISTRAÇÃO, FINANÇAS E PLENEJAMENTO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2.400.150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PLANEJAMENTO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54774"/>
              </p:ext>
            </p:extLst>
          </p:nvPr>
        </p:nvGraphicFramePr>
        <p:xfrm>
          <a:off x="838199" y="1690689"/>
          <a:ext cx="10812517" cy="363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2.004 - MANUTENÇÃO DA SEGURANÇA PÚBLICA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62.500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2.036 - MANUTENÇÃO DO FUNREBOM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33.000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2.037 - MANUTENÇÃO DAS AÇÕES EMERGÊNCIAIS DA DEFESA CIVIL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0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PLANEJAMENTO</a:t>
            </a:r>
            <a:endParaRPr lang="pt-BR" sz="32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78715"/>
              </p:ext>
            </p:extLst>
          </p:nvPr>
        </p:nvGraphicFramePr>
        <p:xfrm>
          <a:off x="709447" y="1690689"/>
          <a:ext cx="10830911" cy="4158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4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0.001 - PAGAMENTO DE DÍVIDAS E ENCARGOS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500.000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0.002 - PAGAMENTO DE APOSENTADAS E PENSIONISTAS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155.000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0.003 - RECOLHIMENTO DO PASEP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273.135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587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EDUCAÇÃO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35513"/>
              </p:ext>
            </p:extLst>
          </p:nvPr>
        </p:nvGraphicFramePr>
        <p:xfrm>
          <a:off x="838200" y="1177443"/>
          <a:ext cx="10660693" cy="5285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1.005 - REFORMAS E AMPLIAÇÃO DA REDE FÍSICA DA CRÉCHE E ENSINO INFANTIL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40.000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1.006 - AMPLIAÇÃO E MELHORIAS NA ESTRUTURA FÍSICA DO 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44.000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1.007</a:t>
                      </a:r>
                      <a:r>
                        <a:rPr lang="pt-BR" sz="1800" u="none" strike="noStrike" baseline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- AQUISIÇÃO DE VEÍCULOS P/ TRANSPORTE ESCOLAR E VEÍCULOS DE PEQUENO PORTE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100.000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1.008 - AQUISIÇÃO DE EQUIPAMENTOS E MOBILIÁRIOS PARA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43.000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1.009 - CONSTRUÇÃO DE GINÁSIO DE ESPORTE/CENTRO DE EVENTOS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200.000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1.010 - CONSTRUÇÃO/REF. E MELHORIAS DE ABRIGO P/ ALUNOS 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4.000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1.011 - CONSTRUÇÃO/MELHORIAS E AMPLIAÇÃO DE PARQUE INFANTIL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17.000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5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2.005 - MANUTENÇÃO DE 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455.000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2.006 – MANUT. DO ENSINO FUNDAMENTAL E VALORIZAÇÃO DO MAGISTÉRIO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1.450.000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2.007 - MANUTENÇÃO DA EDUCAÇÃO INFANTIL EM CRECHE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667.000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EDUCAÇÃO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1835253"/>
              </p:ext>
            </p:extLst>
          </p:nvPr>
        </p:nvGraphicFramePr>
        <p:xfrm>
          <a:off x="726509" y="1014612"/>
          <a:ext cx="10885117" cy="5473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2.008 - MANUTENÇÃO DA EDUCAÇÃO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275.000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2.009 - MANUTENÇÃO 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732.500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2.010 - MANUTENÇÃO DA MERENDA ESCOLAR PARA ALUNOS DO ENSINO FUNDAMENTA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113.500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2.011 - ALIMENTAÇÃO ESCOLAR - ENSINO INFANTIL (PRÉ-ESCOLAR)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51.000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2.012 - MANUTENÇÃO DA SECRETARIA MUNICIPAL DE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800.000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2.013 - MANUTENÇÃO DO ENSINO MÉDIO E PROFISSIONALIZANTE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56.000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2.014 - MANUTENÇÃO DO ENSINO SUPERIOR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Cambria" panose="02040503050406030204" pitchFamily="18" charset="0"/>
                        </a:rPr>
                        <a:t>  27.000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2.039 - ALIMENTAÇÃO ESCOLAR - ENSINO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62.500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2.040 - MANUTENÇÃO DA EDUCAÇÃO INFANTIL EM PRÉ-ESCOLA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586.500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2.041 - MANUTENÇÃO DA EDUCAÇÃO INFANTIL (PRÉ-ESCOLA)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270.000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34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DEPARTAMENTO DE CULTURA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48403"/>
              </p:ext>
            </p:extLst>
          </p:nvPr>
        </p:nvGraphicFramePr>
        <p:xfrm>
          <a:off x="709447" y="1876095"/>
          <a:ext cx="10957035" cy="3689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1.012 - AQUISIÇÃO DE EQUIPAMENTOS E MOBILIÁRIOS PARA CULTURA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  <a:latin typeface="Cambria" panose="02040503050406030204" pitchFamily="18" charset="0"/>
                        </a:rPr>
                        <a:t>  12.000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2.015 - MANUTENÇÃO DA CULTURA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185.000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05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1004</Words>
  <Application>Microsoft Office PowerPoint</Application>
  <PresentationFormat>Widescreen</PresentationFormat>
  <Paragraphs>175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Tema do Office</vt:lpstr>
      <vt:lpstr>METAS PREVISTAS</vt:lpstr>
      <vt:lpstr>CÂMARA MUNICIPAL DE VEREADORES</vt:lpstr>
      <vt:lpstr>GABINETE DO PREFEITO</vt:lpstr>
      <vt:lpstr>SECRETARIA DA ADM. FINANÇAS E PLANEJAMENTO</vt:lpstr>
      <vt:lpstr>SECRETARIA DA ADM. FINANÇAS E PLANEJAMENTO</vt:lpstr>
      <vt:lpstr>SECRETARIA DA ADM. FINANÇAS E PLANEJAMENTO</vt:lpstr>
      <vt:lpstr>SECRETARIA MUNICIPAL DE EDUCAÇÃO</vt:lpstr>
      <vt:lpstr>SECRETARIA MUNICIPAL DE EDUCAÇÃO</vt:lpstr>
      <vt:lpstr>DEPARTAMENTO DE CULTURA</vt:lpstr>
      <vt:lpstr>DEPARTAMENTO DE ESPORTES</vt:lpstr>
      <vt:lpstr>DEPARTAMENTO DE TURISMO</vt:lpstr>
      <vt:lpstr>SECRETARIA MUNICIPAL DE SAÚDE</vt:lpstr>
      <vt:lpstr>FUNDO MUNICIPAL PARA INFANCIA E ADOLESCÊNCIA</vt:lpstr>
      <vt:lpstr>FUNDO MUNICIPAL DE ASSISTÊNCIA SOCIAL</vt:lpstr>
      <vt:lpstr>FUNDO ROTATIVO HABITACIONAL</vt:lpstr>
      <vt:lpstr>SECRETARIA MUN. DE AGRIC. E MEIO AMBIENTE</vt:lpstr>
      <vt:lpstr>DEPARTAMENTO DE OBRAS E SERVIÇOS URBANOS</vt:lpstr>
      <vt:lpstr>DEPARTAMENTO DE TRANSPORTE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 LOA</dc:title>
  <dc:creator>Usuario</dc:creator>
  <cp:lastModifiedBy>Usuário do Windows</cp:lastModifiedBy>
  <cp:revision>35</cp:revision>
  <dcterms:created xsi:type="dcterms:W3CDTF">2022-08-25T14:26:43Z</dcterms:created>
  <dcterms:modified xsi:type="dcterms:W3CDTF">2022-09-16T10:53:48Z</dcterms:modified>
</cp:coreProperties>
</file>