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61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7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6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60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79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1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38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1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DB23-D873-41E7-ABBD-AE17EA776E2E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7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ambria" panose="02040503050406030204" pitchFamily="18" charset="0"/>
              </a:rPr>
              <a:t>METAS PREVISTAS</a:t>
            </a:r>
            <a:endParaRPr lang="pt-BR" b="1" dirty="0">
              <a:latin typeface="Cambria" panose="02040503050406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Cambria" panose="02040503050406030204" pitchFamily="18" charset="0"/>
              </a:rPr>
              <a:t>LOA 2024</a:t>
            </a:r>
            <a:endParaRPr lang="pt-BR" sz="6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ESPORTES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259826"/>
              </p:ext>
            </p:extLst>
          </p:nvPr>
        </p:nvGraphicFramePr>
        <p:xfrm>
          <a:off x="838199" y="1690688"/>
          <a:ext cx="10749455" cy="4188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350"/>
                <a:gridCol w="1834105"/>
              </a:tblGrid>
              <a:tr h="16892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1.013 -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MATERIAL PERMANENTE PARA O DEPARTAMENTO DE ESPORTE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8.000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1.014 - CONSTRUÇÃO/AMPLIAÇÃO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CENTROS ESPORTIVOS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ESPORTE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7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TURISMO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31707"/>
              </p:ext>
            </p:extLst>
          </p:nvPr>
        </p:nvGraphicFramePr>
        <p:xfrm>
          <a:off x="1040523" y="1844566"/>
          <a:ext cx="10562897" cy="110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0623"/>
                <a:gridCol w="1802274"/>
              </a:tblGrid>
              <a:tr h="11009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DEPARTAMENTO DE TURISMO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0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8015"/>
            <a:ext cx="10515600" cy="6936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SAÚDE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219220"/>
              </p:ext>
            </p:extLst>
          </p:nvPr>
        </p:nvGraphicFramePr>
        <p:xfrm>
          <a:off x="838201" y="961698"/>
          <a:ext cx="10812516" cy="5517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2553"/>
                <a:gridCol w="2129963"/>
              </a:tblGrid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1.015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AMPLIAÇÃO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, MELHORIAS E REFORMAS NAS UNIDADES DE SAÚDE MUNICIPAIS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57.000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1.016 -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SECRETARIA DE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181.150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2.018 -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19.000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2.019 -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EPIDEOMOLÓGICA E VIGILÂNCIA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49.000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2.020 -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ATENÇÃO BÁSICA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875.950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2.021 -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ASSISTÊNCIA FARMACÊUTICA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2.022 -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DO ATENDIMENTO EM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372.500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2.023 -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SAÚDE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4.000.000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9843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2.024 - ENFRENTAMENTO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EMERGÊNCIA DE SAÚDE NO MUNICÍPIO - PANDEMIAS/CALAMIDADE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12.000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6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PARA INFANCIA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ADOLESCÊNCIA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48839"/>
              </p:ext>
            </p:extLst>
          </p:nvPr>
        </p:nvGraphicFramePr>
        <p:xfrm>
          <a:off x="838200" y="1690689"/>
          <a:ext cx="10859814" cy="736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1739"/>
                <a:gridCol w="2038075"/>
              </a:tblGrid>
              <a:tr h="7369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2.025 - ATENÇÃO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A CRIANÇA E AO ADOLESCENTE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68.500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5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422"/>
            <a:ext cx="10515600" cy="78827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DE ASSISTÊNCIA SOCIAL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68111"/>
              </p:ext>
            </p:extLst>
          </p:nvPr>
        </p:nvGraphicFramePr>
        <p:xfrm>
          <a:off x="838200" y="961698"/>
          <a:ext cx="10796752" cy="5439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7497"/>
                <a:gridCol w="1529255"/>
              </a:tblGrid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1.017 -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9426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1.018 - CONSTRUÇÃO/AMPLIAÇÃO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E MELHORIAS DA ESTRUTURA FÍSICA DO CENTRO DE REFERÊNCIA DE ASSISTÊNCIA SOCIAL -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25.000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2.026 -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750.000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8612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2.027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ESPECIAL -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109.500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5766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2.028 -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D0 PROGRAMA BOLSA FAMÍLIA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2.029 -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BÁSICA E SERVIÇOS DE VINCULOS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198.000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312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2.030 -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BENEFÍCIOS EVENTUAIS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84.000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3948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2.043 - ATENÇÃO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 TERCEIRA 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100.000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65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ROTATIVO HABITACIONAL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35828"/>
              </p:ext>
            </p:extLst>
          </p:nvPr>
        </p:nvGraphicFramePr>
        <p:xfrm>
          <a:off x="614855" y="1481960"/>
          <a:ext cx="10925503" cy="4840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100"/>
                <a:gridCol w="2050403"/>
              </a:tblGrid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1.019 -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URBANAS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1.020 -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RURAIS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2.031</a:t>
                      </a:r>
                      <a:r>
                        <a:rPr lang="pt-BR" sz="32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HABITAÇÃO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48.000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36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575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MUN. DE AGRIC. E MEIO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AMBIENTE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964771"/>
              </p:ext>
            </p:extLst>
          </p:nvPr>
        </p:nvGraphicFramePr>
        <p:xfrm>
          <a:off x="851337" y="1355833"/>
          <a:ext cx="10502462" cy="4493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987"/>
                <a:gridCol w="1626475"/>
              </a:tblGrid>
              <a:tr h="10438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1.021 - AQUISIÇÃO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 E VEÍCULOS PARA SECRETARIA MUNICIPAL DE AGRICULTURA E MEIO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AMBIE.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270.000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043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1.022 - PERFURAÇÃO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POÇOS ARTESIANOS COM INSTALAÇÃO E AMPLIAÇÃO DE REDE DE ÁGUA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16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1.023 -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 TELEFONIA E INTERNET NA AREA RURAL DO MUNICÍPIO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35.000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438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2.032 -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AGRICULTURA E MEIO AMBIENTE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830.000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41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2.033 – PROGRAMA DE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AO PRODUTOR RURAL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1.340.000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30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OBRAS E SERVIÇOS URBANOS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5152"/>
              </p:ext>
            </p:extLst>
          </p:nvPr>
        </p:nvGraphicFramePr>
        <p:xfrm>
          <a:off x="838200" y="1229989"/>
          <a:ext cx="10515600" cy="5089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1469"/>
                <a:gridCol w="1784131"/>
              </a:tblGrid>
              <a:tr h="5163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1.024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PAVIMENTAÇÃO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VIAS URBANAS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400.000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112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1.025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EDIFICAÇÕES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PARA BARRAÇÕES INDUSTRIAIS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270.000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58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1.026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CONSTRUÇÃO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CICLOVIAS E PASSEIOS PÚBLICOS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240.000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60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1.043 - CONSTRUÇÃO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PORTAL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662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1.044 - AMPLIAÇÃO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E MELHORIAS NA PRAÇA MUNICIPAL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150.000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819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1.045 - EDIFICAÇAO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PARA COBERTURA DE RUA NA SEDE DO MUNICÍPIO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250.000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261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2.034 -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OBRAS E SERVIÇOS URBANOS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875.000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261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2.045-IMPLANTAÇÃO E MANUTENÇÃO DOS SERVIÇOS DE SANEAMENTO URBANO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570.000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1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TRANSPORTE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68706"/>
              </p:ext>
            </p:extLst>
          </p:nvPr>
        </p:nvGraphicFramePr>
        <p:xfrm>
          <a:off x="513567" y="1590805"/>
          <a:ext cx="10840233" cy="4462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121"/>
                <a:gridCol w="2360112"/>
              </a:tblGrid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1.027 - AQUISIÇÃO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EQUIPAMENTOS, CAMINHÃO E VEÍCULOS PARA SECRETARIA DE INFRAESTRUTURA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310.000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9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1.028 - PAVIMENTAÇÃO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ESTRADAS VICINAIS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669.600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1.046-CONSTRUÇÃO, MELHORIAS E AMPLIAÇÃO DE PONTES, BOEIROS E PONTILHÕES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200.000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9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2.035 - MANUTENÇÃO DAS ATIVIDADES DO DEPARTAMENTO DE TRANSPORTE</a:t>
                      </a:r>
                      <a:endParaRPr lang="pt-BR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2.464.855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0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CÂMARA MUNICIPAL DE VEREADORES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341738"/>
              </p:ext>
            </p:extLst>
          </p:nvPr>
        </p:nvGraphicFramePr>
        <p:xfrm>
          <a:off x="538619" y="2224088"/>
          <a:ext cx="10709754" cy="308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1701"/>
                <a:gridCol w="2528053"/>
              </a:tblGrid>
              <a:tr h="1796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1.001 -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MOBILIÁRIOS E EQUIPAMENTOS PARA O LEGISLATIVO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87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2.001 -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CÂMARA MUNICIPAL DE VEREADORES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1.210.000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GABINETE DO PREFEITO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10628"/>
              </p:ext>
            </p:extLst>
          </p:nvPr>
        </p:nvGraphicFramePr>
        <p:xfrm>
          <a:off x="838201" y="1966586"/>
          <a:ext cx="10515600" cy="2014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1959"/>
                <a:gridCol w="2163641"/>
              </a:tblGrid>
              <a:tr h="20145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2.002-MANUTENÇÃO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ESTRUTURA DO GABINETE DO PREFEITO E DO VICE-PREFEITO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600.000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9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DA </a:t>
            </a:r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38564"/>
              </p:ext>
            </p:extLst>
          </p:nvPr>
        </p:nvGraphicFramePr>
        <p:xfrm>
          <a:off x="725215" y="1813035"/>
          <a:ext cx="10752082" cy="4345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454"/>
                <a:gridCol w="1907628"/>
              </a:tblGrid>
              <a:tr h="88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1.002 -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EQUIPAMENTOS, MOBILIÁRIOS E VEÍCULOS PARA ADMINISTRAÇÃO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44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1.003 - CONSTRUÇÃO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AUDITÓRIO E SALA DE REUNIÕES ANEXO AO CENTRO ADMINISTRATIVO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98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1.004 -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IMÓVEL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120.000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702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1.047 - EDIFICAÇÃO/AMPLIAÇÃO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ESPAÇO FÍSICO PARA INSTALAÇÃO DO CONSELHO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TUTELAR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200.000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610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2.003 - MANUTENÇÃO DAS ATIVIDADES DA SECRETARIA MUNICIPAL DE ADMINISTRAÇÃO, FINANÇAS E PLENEJAMENTO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2.800.000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48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2.044 - MANUTENÇÃO DO CONSELHO TUTELAR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PLANEJAMENTO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205928"/>
              </p:ext>
            </p:extLst>
          </p:nvPr>
        </p:nvGraphicFramePr>
        <p:xfrm>
          <a:off x="838199" y="1690689"/>
          <a:ext cx="10812517" cy="363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2546"/>
                <a:gridCol w="1749971"/>
              </a:tblGrid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2.004 -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SEGURANÇA PÚBLICA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67.500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FUNREBOM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AÇÕES EMERGÊNCIAIS DA DEFESA CIVIL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0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97114"/>
              </p:ext>
            </p:extLst>
          </p:nvPr>
        </p:nvGraphicFramePr>
        <p:xfrm>
          <a:off x="709447" y="1690689"/>
          <a:ext cx="10830911" cy="4158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6346"/>
                <a:gridCol w="1844565"/>
              </a:tblGrid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0.001 -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DÍVIDAS E ENCARGOS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750.000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0.002 -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APOSENTADAS E PENSIONISTAS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170.000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0.003 - RECOLHIMENTO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PASEP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313.500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587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EDUCAÇÃO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33881"/>
              </p:ext>
            </p:extLst>
          </p:nvPr>
        </p:nvGraphicFramePr>
        <p:xfrm>
          <a:off x="838200" y="1177443"/>
          <a:ext cx="10660693" cy="5285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3038"/>
                <a:gridCol w="1277655"/>
              </a:tblGrid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1.005 - REFORMAS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DA REDE FÍSICA DA CRÉCHE E ENSINO INFANTIL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45.000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1.006 - AMPLIAÇÃO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NA ESTRUTURA FÍSICA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DO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1.007</a:t>
                      </a:r>
                      <a:r>
                        <a:rPr lang="pt-BR" sz="18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VEÍCULOS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TRANSPORTE ESCOLAR E VEÍCULOS DE PEQUENO PORTE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100.000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1.008 -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47.000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1.009 - CONSTRUÇÃO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GINÁSIO DE ESPORTE/CENTRO DE EVENTOS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1.010 - CONSTRUÇÃO/REF.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DE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ABRIGO 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ALUNOS 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4.000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1.011 - CONSTRUÇÃO/MELHORIAS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DE PARQUE INFANTIL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4165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2.005 -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2.006 – MANUT.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FUNDAMENTAL E VALORIZAÇÃO DO MAGISTÉRIO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1.638.000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2.007 -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CRECHE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746.000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SECRETARIA MUNICIPAL </a:t>
            </a:r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EDUCAÇÃO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8246221"/>
              </p:ext>
            </p:extLst>
          </p:nvPr>
        </p:nvGraphicFramePr>
        <p:xfrm>
          <a:off x="726509" y="1014612"/>
          <a:ext cx="10885117" cy="5473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4833"/>
                <a:gridCol w="1340284"/>
              </a:tblGrid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2.008 -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 335.500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2.009 -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778.500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MERENDA ESCOLAR PARA ALUNOS DO ENSINO FUNDAMENTA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125.000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2.011 -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(PRÉ-ESCOLAR)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69.000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2.012 -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SECRETARIA MUNICIPAL DE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2.013 -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MÉDIO E PROFISSIONALIZANTE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2.014 -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SUPERIOR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2.039 -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79.000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PRÉ-ESCOLA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2.041 -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(PRÉ-ESCOLA)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355.000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34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CULTURA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26220"/>
              </p:ext>
            </p:extLst>
          </p:nvPr>
        </p:nvGraphicFramePr>
        <p:xfrm>
          <a:off x="709447" y="1876095"/>
          <a:ext cx="10957035" cy="3689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7512"/>
                <a:gridCol w="1869523"/>
              </a:tblGrid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1.012 -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CULTURA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14.000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2.015 -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CULTURA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05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985</Words>
  <Application>Microsoft Office PowerPoint</Application>
  <PresentationFormat>Widescreen</PresentationFormat>
  <Paragraphs>178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Tema do Office</vt:lpstr>
      <vt:lpstr>METAS PREVISTAS</vt:lpstr>
      <vt:lpstr>CÂMARA MUNICIPAL DE VEREADORES</vt:lpstr>
      <vt:lpstr>GABINETE DO PREFEITO</vt:lpstr>
      <vt:lpstr>SECRETARIA DA ADM. FINANÇAS E PLANEJAMENTO</vt:lpstr>
      <vt:lpstr>SECRETARIA DA ADM. FINANÇAS E PLANEJAMENTO</vt:lpstr>
      <vt:lpstr>SECRETARIA DA ADM. FINANÇAS E PLANEJAMENTO</vt:lpstr>
      <vt:lpstr>SECRETARIA MUNICIPAL DE EDUCAÇÃO</vt:lpstr>
      <vt:lpstr>SECRETARIA MUNICIPAL DE EDUCAÇÃO</vt:lpstr>
      <vt:lpstr>DEPARTAMENTO DE CULTURA</vt:lpstr>
      <vt:lpstr>DEPARTAMENTO DE ESPORTES</vt:lpstr>
      <vt:lpstr>DEPARTAMENTO DE TURISMO</vt:lpstr>
      <vt:lpstr>SECRETARIA MUNICIPAL DE SAÚDE</vt:lpstr>
      <vt:lpstr>FUNDO MUNICIPAL PARA INFANCIA E ADOLESCÊNCIA</vt:lpstr>
      <vt:lpstr>FUNDO MUNICIPAL DE ASSISTÊNCIA SOCIAL</vt:lpstr>
      <vt:lpstr>FUNDO ROTATIVO HABITACIONAL</vt:lpstr>
      <vt:lpstr>SECRETARIA MUN. DE AGRIC. E MEIO AMBIENTE</vt:lpstr>
      <vt:lpstr>DEPARTAMENTO DE OBRAS E SERVIÇOS URBANOS</vt:lpstr>
      <vt:lpstr>DEPARTAMENTO DE TRANSPORTE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 LOA</dc:title>
  <dc:creator>Usuario</dc:creator>
  <cp:lastModifiedBy>Usuario</cp:lastModifiedBy>
  <cp:revision>64</cp:revision>
  <dcterms:created xsi:type="dcterms:W3CDTF">2022-08-25T14:26:43Z</dcterms:created>
  <dcterms:modified xsi:type="dcterms:W3CDTF">2023-08-30T16:33:29Z</dcterms:modified>
</cp:coreProperties>
</file>