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3" r:id="rId6"/>
    <p:sldId id="261" r:id="rId7"/>
    <p:sldId id="264" r:id="rId8"/>
    <p:sldId id="27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7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66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0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1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60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79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1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38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1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1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8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DB23-D873-41E7-ABBD-AE17EA776E2E}" type="datetimeFigureOut">
              <a:rPr lang="pt-BR" smtClean="0"/>
              <a:t>12/02/2024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182C-D16F-409E-9B57-3437BCE0C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75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Cambria" panose="02040503050406030204" pitchFamily="18" charset="0"/>
              </a:rPr>
              <a:t>METAS </a:t>
            </a:r>
            <a:r>
              <a:rPr lang="pt-BR" b="1" dirty="0" smtClean="0">
                <a:latin typeface="Cambria" panose="02040503050406030204" pitchFamily="18" charset="0"/>
              </a:rPr>
              <a:t>PREVISTAS - </a:t>
            </a:r>
            <a:r>
              <a:rPr lang="pt-BR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PPA</a:t>
            </a:r>
            <a:endParaRPr lang="pt-BR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>
                <a:latin typeface="Cambria" panose="02040503050406030204" pitchFamily="18" charset="0"/>
              </a:rPr>
              <a:t>EXERCÍCIO DE </a:t>
            </a:r>
            <a:r>
              <a:rPr lang="pt-BR" sz="60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2025</a:t>
            </a:r>
            <a:endParaRPr lang="pt-BR" sz="6000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ESPORTES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334551"/>
              </p:ext>
            </p:extLst>
          </p:nvPr>
        </p:nvGraphicFramePr>
        <p:xfrm>
          <a:off x="838199" y="1690688"/>
          <a:ext cx="10749455" cy="4188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5350"/>
                <a:gridCol w="1834105"/>
              </a:tblGrid>
              <a:tr h="16892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1.013 -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EQUIPAMENTOS E MATERIAL PERMANENTE PARA O DEPARTAMENTO DE ESPORTE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9.000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1.014 - CONSTRUÇÃO/AMPLIAÇÃO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CENTROS ESPORTIVOS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96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2.016 -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ESPORTE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325.000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7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TURISMO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02607"/>
              </p:ext>
            </p:extLst>
          </p:nvPr>
        </p:nvGraphicFramePr>
        <p:xfrm>
          <a:off x="1040523" y="1844566"/>
          <a:ext cx="10562897" cy="110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0623"/>
                <a:gridCol w="1802274"/>
              </a:tblGrid>
              <a:tr h="11009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2.017 -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DEPARTAMENTO DE TURISMO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0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8015"/>
            <a:ext cx="10515600" cy="69368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SAÚDE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44338"/>
              </p:ext>
            </p:extLst>
          </p:nvPr>
        </p:nvGraphicFramePr>
        <p:xfrm>
          <a:off x="838201" y="961698"/>
          <a:ext cx="10812516" cy="5517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2553"/>
                <a:gridCol w="2129963"/>
              </a:tblGrid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1.015</a:t>
                      </a:r>
                      <a:r>
                        <a:rPr lang="pt-B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- AMPLIAÇÃO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, MELHORIAS E REFORMAS NAS UNIDADES DE SAÚDE MUNICIPAIS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63.000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1.016 -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VEÍCULOS, EQUIPAMENTOS E MOBILIÁRIOS PARA SECRETARIA DE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181.250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2.018 -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VIGILÂNCIA SANITÁRIA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21.000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2.019 -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VIGILÂNCIA EPIDEOMOLÓGICA E VIGILÂNCIA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55.000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2.020 -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ATENÇÃO BÁSICA EM SAÚDE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962.150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2.021 -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ASSISTÊNCIA FARMACÊUTICA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39.000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6590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2.022 -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DO ATENDIMENTO EM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412.500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4743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2.023 - MANUT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. DA SAÚDE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4.300.000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  <a:tr h="9843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2.024 - ENFRENTAMENTO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EMERGÊNCIA DE SAÚDE NO MUNICÍPIO - PANDEMIAS/CALAMIDADE PÚBLICA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13.000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80" marR="6680" marT="668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861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PARA INFANCIA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ADOLESCÊNCIA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192402"/>
              </p:ext>
            </p:extLst>
          </p:nvPr>
        </p:nvGraphicFramePr>
        <p:xfrm>
          <a:off x="838200" y="1690689"/>
          <a:ext cx="10859814" cy="736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1739"/>
                <a:gridCol w="2038075"/>
              </a:tblGrid>
              <a:tr h="7369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2.025 - ATENÇÃO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A CRIANÇA E AO ADOLESCENTE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74.500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251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3422"/>
            <a:ext cx="10515600" cy="78827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MUNICIPAL DE ASSISTÊNCIA SOCIAL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85000"/>
              </p:ext>
            </p:extLst>
          </p:nvPr>
        </p:nvGraphicFramePr>
        <p:xfrm>
          <a:off x="838200" y="961698"/>
          <a:ext cx="10796752" cy="5439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7497"/>
                <a:gridCol w="1529255"/>
              </a:tblGrid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1.017 -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VEÍCULOS, EQUIPAMENTOS E MOBILIÁRIOS PARA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52.000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9426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1.018 - CONSTRUÇÃO/AMPLIAÇÃO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E MELHORIAS DA ESTRUTURA FÍSICA DO CENTRO DE REFERÊNCIA DE ASSISTÊNCIA SOCIAL -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25.000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2.026 -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DAS ATIVIDADES DA SECRETARIA MUNICIPAL DE ASSISTÊNCIA SOCIAL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918.000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8612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2.027</a:t>
                      </a:r>
                      <a:r>
                        <a:rPr lang="pt-BR" sz="20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PROTEÇÃO SOCIAL ESPECIAL - MÉDIA E ALTA COMPLEXIDADE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119.000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5766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2.028 -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D0 PROGRAMA BOLSA FAMÍLIA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41.000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77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2.029 -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PROTEÇÃO SOCIAL BÁSICA E SERVIÇOS DE VINCULOS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220.000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6312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2.030 - MANUTENÇÃO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PROGRAMAS DE BENEFÍCIOS EVENTUAIS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92.000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  <a:tr h="3948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2.043 - ATENÇÃO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 TERCEIRA IDADE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110.000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450" marR="6450" marT="64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65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FUNDO ROTATIVO HABITACIONAL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01309"/>
              </p:ext>
            </p:extLst>
          </p:nvPr>
        </p:nvGraphicFramePr>
        <p:xfrm>
          <a:off x="614855" y="1481960"/>
          <a:ext cx="10925503" cy="4840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100"/>
                <a:gridCol w="2050403"/>
              </a:tblGrid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1.019 - CONSTRUÇÃO/MELHORIAS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UNIDADES HABITACIONAIS URBANAS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1.020 - CONSTRUÇÃO/MELHORIAS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UNIDADES HABITACIONAIS RURAIS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235.000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33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2.031</a:t>
                      </a:r>
                      <a:r>
                        <a:rPr lang="pt-BR" sz="32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DAS ATIVIDADES DO DEPARTAMENTO DE HABITAÇÃO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36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575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MUN. DE AGRIC. E MEIO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AMBIENTE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83054"/>
              </p:ext>
            </p:extLst>
          </p:nvPr>
        </p:nvGraphicFramePr>
        <p:xfrm>
          <a:off x="851337" y="1355833"/>
          <a:ext cx="10502462" cy="4493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5987"/>
                <a:gridCol w="1626475"/>
              </a:tblGrid>
              <a:tr h="10438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1.021 - AQUISIÇÃO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MÁQUINAS, EQUIPAMENTOS E VEÍCULOS PARA SECRETARIA MUNICIPAL DE AGRICULTURA E MEIO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AMBIE.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500.000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1043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1.022 - PERFURAÇÃO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POÇOS ARTESIANOS COM INSTALAÇÃO E AMPLIAÇÃO DE REDE DE ÁGUA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65.000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169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1.023 - APOIO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A TELEFONIA E INTERNET NA AREA RURAL DO MUNICÍPIO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38.000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4386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2.032 - MANUTENÇÃO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DAS ATIVIDADES DA SECRETARIA MUNICIPAL DE AGRICULTURA E MEIO AMBIENTE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900.000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841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2.033 – PROGRAMA DE APOIO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AO PRODUTOR RURAL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1.679.275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30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OBRAS E SERVIÇOS URBANOS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936531"/>
              </p:ext>
            </p:extLst>
          </p:nvPr>
        </p:nvGraphicFramePr>
        <p:xfrm>
          <a:off x="838200" y="1229989"/>
          <a:ext cx="10515600" cy="4887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1469"/>
                <a:gridCol w="1784131"/>
              </a:tblGrid>
              <a:tr h="777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1.024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PAVIMENTAÇÃO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VIAS URBANAS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850.000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997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1.025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EDIFICAÇÕES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PARA BARRAÇÕES INDUSTRIAIS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320.000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220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1.026</a:t>
                      </a:r>
                      <a:r>
                        <a:rPr lang="pt-BR" sz="24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- CONSTRUÇÃO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DE CICLOVIAS E PASSEIOS PÚBLICOS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270.000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41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2.034 - MANUTENÇÃO </a:t>
                      </a:r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DAS ATIVIDADES DO DEPARTAMENTO DE OBRAS E SERVIÇOS URBANOS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400" u="none" strike="noStrike" dirty="0" smtClean="0">
                          <a:effectLst/>
                          <a:latin typeface="Cambria" panose="02040503050406030204" pitchFamily="18" charset="0"/>
                        </a:rPr>
                        <a:t>995.000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4411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2.045-IMPLANTAÇÃO E MANUTENÇÃO DOS SERVIÇOS DE SANEAMENTO URBANO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640.000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18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TRANSPORTE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409392"/>
              </p:ext>
            </p:extLst>
          </p:nvPr>
        </p:nvGraphicFramePr>
        <p:xfrm>
          <a:off x="513567" y="1590805"/>
          <a:ext cx="10840233" cy="4462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121"/>
                <a:gridCol w="2360112"/>
              </a:tblGrid>
              <a:tr h="13385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1.027 - AQUISIÇÃO </a:t>
                      </a:r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DE MÁQUINAS, EQUIPAMENTOS, CAMINHÃO E VEÍCULOS PARA SECRETARIA DE INFRAESTRUTURA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430.000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9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1.028 - PAVIMENTAÇÃO </a:t>
                      </a:r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DE ESTRADAS VICINAIS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1.020.550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385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1.046-CONSTRUÇÃO, MELHORIAS E AMPLIAÇÃO DE PONTES, BOEIROS E PONTILHÕES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220.000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9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2.035 - MANUTENÇÃO DAS ATIVIDADES DO DEPARTAMENTO DE TRANSPORTE</a:t>
                      </a:r>
                      <a:endParaRPr lang="pt-BR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 smtClean="0">
                          <a:effectLst/>
                          <a:latin typeface="Cambria" panose="02040503050406030204" pitchFamily="18" charset="0"/>
                        </a:rPr>
                        <a:t>3.172.895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80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CÂMARA MUNICIPAL DE VEREADORES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90172"/>
              </p:ext>
            </p:extLst>
          </p:nvPr>
        </p:nvGraphicFramePr>
        <p:xfrm>
          <a:off x="538619" y="2224088"/>
          <a:ext cx="10709754" cy="3084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1701"/>
                <a:gridCol w="2528053"/>
              </a:tblGrid>
              <a:tr h="17967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1.001 -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MOBILIÁRIOS E EQUIPAMENTOS PARA O LEGISLATIVO MUNICIPAL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130.000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873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2.001 -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CÂMARA MUNICIPAL DE VEREADORES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1.220.000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2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GABINETE DO PREFEITO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01437"/>
              </p:ext>
            </p:extLst>
          </p:nvPr>
        </p:nvGraphicFramePr>
        <p:xfrm>
          <a:off x="838201" y="1966586"/>
          <a:ext cx="10515600" cy="2014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1959"/>
                <a:gridCol w="2163641"/>
              </a:tblGrid>
              <a:tr h="20145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2.002-MANUTENÇÃO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ESTRUTURA DO GABINETE DO PREFEITO E DO VICE-PREFEITO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650.000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69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DA </a:t>
            </a:r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ADM. FINANÇAS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PLANEJAMENTO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46515"/>
              </p:ext>
            </p:extLst>
          </p:nvPr>
        </p:nvGraphicFramePr>
        <p:xfrm>
          <a:off x="725215" y="1813035"/>
          <a:ext cx="10752082" cy="4345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454"/>
                <a:gridCol w="1907628"/>
              </a:tblGrid>
              <a:tr h="8839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1.002 -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EQUIPAMENTOS, MOBILIÁRIOS E VEÍCULOS PARA ADMINISTRAÇÃO MUNICIPAL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70.000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844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1.003 - CONSTRUÇÃO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AUDITÓRIO E SALA DE REUNIÕES ANEXO AO CENTRO ADMINISTRATIVO MUNICIPAL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798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1.004 - AQUISIÇÃO </a:t>
                      </a:r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 IMÓVEL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130.000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702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1.047 - EDIFICAÇÃO/AMPLIAÇÃO </a:t>
                      </a:r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DE ESPAÇO FÍSICO PARA INSTALAÇÃO DO CONSELHO 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TUTELAR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100.000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8610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2.003 - MANUTENÇÃO DAS ATIVIDADES DA SECRETARIA MUNICIPAL DE ADMINISTRAÇÃO, FINANÇAS E PLENEJAMENTO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3.100.350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48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2.044 - MANUTENÇÃO DO CONSELHO TUTELAR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175.000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8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PLANEJAMENTO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02485"/>
              </p:ext>
            </p:extLst>
          </p:nvPr>
        </p:nvGraphicFramePr>
        <p:xfrm>
          <a:off x="838199" y="1690689"/>
          <a:ext cx="10812517" cy="363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2546"/>
                <a:gridCol w="1749971"/>
              </a:tblGrid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2.004 -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SEGURANÇA PÚBLICA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73.500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2.036 -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FUNREBOM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212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2.037 -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DAS AÇÕES EMERGÊNCIAIS DA DEFESA CIVIL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48.000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80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SECRETARIA DA ADM. FINANÇAS E </a:t>
            </a:r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PLANEJAMENTO</a:t>
            </a:r>
            <a:endParaRPr lang="pt-BR" sz="32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56010"/>
              </p:ext>
            </p:extLst>
          </p:nvPr>
        </p:nvGraphicFramePr>
        <p:xfrm>
          <a:off x="709447" y="1690689"/>
          <a:ext cx="10830911" cy="4158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86346"/>
                <a:gridCol w="1844565"/>
              </a:tblGrid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0.001 - PAGAMENTO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DÍVIDAS E ENCARGOS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800.000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0.002 - PAGAMENTO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APOSENTADAS E PENSIONISTAS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180.000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3861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0.003 - RECOLHIMENTO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DO PASEP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339.000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587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SECRETARIA MUNICIPAL DE EDUCAÇÃO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419789"/>
              </p:ext>
            </p:extLst>
          </p:nvPr>
        </p:nvGraphicFramePr>
        <p:xfrm>
          <a:off x="838200" y="1177443"/>
          <a:ext cx="10660693" cy="5285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3038"/>
                <a:gridCol w="1277655"/>
              </a:tblGrid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1.005 - REFORMAS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AMPLIAÇÃO DA REDE FÍSICA DA CRÉCHE E ENSINO INFANTIL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1.006 - AMPLIAÇÃO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MELHORIAS NA ESTRUTURA FÍSICA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DO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1.007</a:t>
                      </a:r>
                      <a:r>
                        <a:rPr lang="pt-BR" sz="18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- AQUISIÇÃO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VEÍCULOS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P/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TRANSPORTE ESCOLAR E VEÍCULOS DE PEQUENO PORTE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1.008 - AQUISIÇÃO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EQUIPAMENTOS E MOBILIÁRIOS PARA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54.000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1.009 - CONSTRUÇÃO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GINÁSIO DE ESPORTE/CENTRO DE EVENTOS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1.010 - CONSTRUÇÃO/REF.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MELHORIAS DE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ABRIGO P/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ALUNOS 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1.011 - CONSTRUÇÃO/MELHORIAS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 AMPLIAÇÃO DE PARQUE INFANTIL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41653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2.005 -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DE ENSINO FUNDAMENTAL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615.000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820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2.006 – MANUT.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FUNDAMENTAL E VALORIZAÇÃO DO MAGISTÉRIO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1.820.000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  <a:tr h="508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2.007 -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EM CRECHE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835.000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17" marR="6817" marT="681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48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SECRETARIA MUNICIPAL </a:t>
            </a:r>
            <a:r>
              <a:rPr lang="pt-BR" sz="3200" dirty="0">
                <a:solidFill>
                  <a:srgbClr val="FF0000"/>
                </a:solidFill>
                <a:latin typeface="Cambria" panose="02040503050406030204" pitchFamily="18" charset="0"/>
              </a:rPr>
              <a:t>DE </a:t>
            </a:r>
            <a:r>
              <a:rPr lang="pt-BR" sz="3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EDUCAÇÃO</a:t>
            </a:r>
            <a:endParaRPr lang="pt-BR" sz="32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8495572"/>
              </p:ext>
            </p:extLst>
          </p:nvPr>
        </p:nvGraphicFramePr>
        <p:xfrm>
          <a:off x="726509" y="1014612"/>
          <a:ext cx="10885117" cy="5473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4833"/>
                <a:gridCol w="1340284"/>
              </a:tblGrid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2.008 -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393.500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2.009 -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TRANSPORTE ESCOLAR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824.500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2.010 -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MERENDA ESCOLAR PARA ALUNOS DO ENSINO FUNDAMENTA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136.000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2.011 - ALIMENTAÇÃO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ESCOLAR - ENSINO INFANTIL (PRÉ-ESCOLAR)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72.000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2.012 -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SECRETARIA MUNICIPAL DE EDUCAÇÃO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910.000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2.013 -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MÉDIO E PROFISSIONALIZANTE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68.000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4742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2.014 -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DO ENSINO SUPERIOR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33.000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2.039 - ALIMENTAÇÃO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ESCOLAR - ENSINO INFANTIL (CRECHE)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85.000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2.040 -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EM PRÉ-ESCOLA (FUNDEB)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702.500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  <a:tr h="57872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2.041 - MANUTENÇÃO </a:t>
                      </a:r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DA EDUCAÇÃO INFANTIL (PRÉ-ESCOLA)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1800" u="none" strike="noStrike" dirty="0" smtClean="0">
                          <a:effectLst/>
                          <a:latin typeface="Cambria" panose="02040503050406030204" pitchFamily="18" charset="0"/>
                        </a:rPr>
                        <a:t>382.000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078" marR="7078" marT="707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34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DEPARTAMENTO DE CULTURA</a:t>
            </a:r>
            <a:endParaRPr lang="pt-BR" sz="3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746557"/>
              </p:ext>
            </p:extLst>
          </p:nvPr>
        </p:nvGraphicFramePr>
        <p:xfrm>
          <a:off x="709447" y="1876095"/>
          <a:ext cx="10957035" cy="3689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7512"/>
                <a:gridCol w="1869523"/>
              </a:tblGrid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1.012 - AQUISIÇÃO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DE EQUIPAMENTOS E MOBILIÁRIOS PARA CULTURA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16.000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8445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2.015 - MANUTENÇÃO </a:t>
                      </a:r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DA CULTURA NO MUNICÍPIO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 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220.000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105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958</Words>
  <Application>Microsoft Office PowerPoint</Application>
  <PresentationFormat>Widescreen</PresentationFormat>
  <Paragraphs>172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Tema do Office</vt:lpstr>
      <vt:lpstr>METAS PREVISTAS - PPA</vt:lpstr>
      <vt:lpstr>CÂMARA MUNICIPAL DE VEREADORES</vt:lpstr>
      <vt:lpstr>GABINETE DO PREFEITO</vt:lpstr>
      <vt:lpstr>SECRETARIA DA ADM. FINANÇAS E PLANEJAMENTO</vt:lpstr>
      <vt:lpstr>SECRETARIA DA ADM. FINANÇAS E PLANEJAMENTO</vt:lpstr>
      <vt:lpstr>SECRETARIA DA ADM. FINANÇAS E PLANEJAMENTO</vt:lpstr>
      <vt:lpstr>SECRETARIA MUNICIPAL DE EDUCAÇÃO</vt:lpstr>
      <vt:lpstr>SECRETARIA MUNICIPAL DE EDUCAÇÃO</vt:lpstr>
      <vt:lpstr>DEPARTAMENTO DE CULTURA</vt:lpstr>
      <vt:lpstr>DEPARTAMENTO DE ESPORTES</vt:lpstr>
      <vt:lpstr>DEPARTAMENTO DE TURISMO</vt:lpstr>
      <vt:lpstr>SECRETARIA MUNICIPAL DE SAÚDE</vt:lpstr>
      <vt:lpstr>FUNDO MUNICIPAL PARA INFANCIA E ADOLESCÊNCIA</vt:lpstr>
      <vt:lpstr>FUNDO MUNICIPAL DE ASSISTÊNCIA SOCIAL</vt:lpstr>
      <vt:lpstr>FUNDO ROTATIVO HABITACIONAL</vt:lpstr>
      <vt:lpstr>SECRETARIA MUN. DE AGRIC. E MEIO AMBIENTE</vt:lpstr>
      <vt:lpstr>DEPARTAMENTO DE OBRAS E SERVIÇOS URBANOS</vt:lpstr>
      <vt:lpstr>DEPARTAMENTO DE TRANSPORTE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 LOA</dc:title>
  <dc:creator>Usuario</dc:creator>
  <cp:lastModifiedBy>Usuario</cp:lastModifiedBy>
  <cp:revision>75</cp:revision>
  <dcterms:created xsi:type="dcterms:W3CDTF">2022-08-25T14:26:43Z</dcterms:created>
  <dcterms:modified xsi:type="dcterms:W3CDTF">2024-02-12T12:13:11Z</dcterms:modified>
</cp:coreProperties>
</file>